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3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  <p:sldId id="756" r:id="rId424"/>
    <p:sldId id="757" r:id="rId425"/>
    <p:sldId id="758" r:id="rId426"/>
    <p:sldId id="759" r:id="rId427"/>
    <p:sldId id="760" r:id="rId428"/>
    <p:sldId id="761" r:id="rId429"/>
    <p:sldId id="762" r:id="rId430"/>
    <p:sldId id="763" r:id="rId431"/>
    <p:sldId id="768" r:id="rId432"/>
    <p:sldId id="769" r:id="rId433"/>
    <p:sldId id="764" r:id="rId434"/>
    <p:sldId id="765" r:id="rId435"/>
    <p:sldId id="766" r:id="rId436"/>
    <p:sldId id="767" r:id="rId437"/>
    <p:sldId id="770" r:id="rId438"/>
    <p:sldId id="771" r:id="rId439"/>
    <p:sldId id="772" r:id="rId440"/>
    <p:sldId id="773" r:id="rId441"/>
    <p:sldId id="774" r:id="rId442"/>
    <p:sldId id="775" r:id="rId443"/>
    <p:sldId id="776" r:id="rId444"/>
    <p:sldId id="777" r:id="rId445"/>
    <p:sldId id="778" r:id="rId446"/>
    <p:sldId id="779" r:id="rId447"/>
    <p:sldId id="780" r:id="rId448"/>
    <p:sldId id="781" r:id="rId449"/>
    <p:sldId id="783" r:id="rId450"/>
    <p:sldId id="782" r:id="rId451"/>
    <p:sldId id="784" r:id="rId4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 snapToObjects="1">
      <p:cViewPr varScale="1">
        <p:scale>
          <a:sx n="197" d="100"/>
          <a:sy n="197" d="100"/>
        </p:scale>
        <p:origin x="-120" y="-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slide" Target="slides/slide429.xml"/><Relationship Id="rId431" Type="http://schemas.openxmlformats.org/officeDocument/2006/relationships/slide" Target="slides/slide430.xml"/><Relationship Id="rId432" Type="http://schemas.openxmlformats.org/officeDocument/2006/relationships/slide" Target="slides/slide431.xml"/><Relationship Id="rId433" Type="http://schemas.openxmlformats.org/officeDocument/2006/relationships/slide" Target="slides/slide432.xml"/><Relationship Id="rId434" Type="http://schemas.openxmlformats.org/officeDocument/2006/relationships/slide" Target="slides/slide433.xml"/><Relationship Id="rId435" Type="http://schemas.openxmlformats.org/officeDocument/2006/relationships/slide" Target="slides/slide434.xml"/><Relationship Id="rId436" Type="http://schemas.openxmlformats.org/officeDocument/2006/relationships/slide" Target="slides/slide435.xml"/><Relationship Id="rId437" Type="http://schemas.openxmlformats.org/officeDocument/2006/relationships/slide" Target="slides/slide436.xml"/><Relationship Id="rId438" Type="http://schemas.openxmlformats.org/officeDocument/2006/relationships/slide" Target="slides/slide437.xml"/><Relationship Id="rId439" Type="http://schemas.openxmlformats.org/officeDocument/2006/relationships/slide" Target="slides/slide43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440" Type="http://schemas.openxmlformats.org/officeDocument/2006/relationships/slide" Target="slides/slide439.xml"/><Relationship Id="rId441" Type="http://schemas.openxmlformats.org/officeDocument/2006/relationships/slide" Target="slides/slide440.xml"/><Relationship Id="rId442" Type="http://schemas.openxmlformats.org/officeDocument/2006/relationships/slide" Target="slides/slide441.xml"/><Relationship Id="rId443" Type="http://schemas.openxmlformats.org/officeDocument/2006/relationships/slide" Target="slides/slide442.xml"/><Relationship Id="rId444" Type="http://schemas.openxmlformats.org/officeDocument/2006/relationships/slide" Target="slides/slide443.xml"/><Relationship Id="rId445" Type="http://schemas.openxmlformats.org/officeDocument/2006/relationships/slide" Target="slides/slide444.xml"/><Relationship Id="rId446" Type="http://schemas.openxmlformats.org/officeDocument/2006/relationships/slide" Target="slides/slide445.xml"/><Relationship Id="rId447" Type="http://schemas.openxmlformats.org/officeDocument/2006/relationships/slide" Target="slides/slide446.xml"/><Relationship Id="rId448" Type="http://schemas.openxmlformats.org/officeDocument/2006/relationships/slide" Target="slides/slide447.xml"/><Relationship Id="rId449" Type="http://schemas.openxmlformats.org/officeDocument/2006/relationships/slide" Target="slides/slide44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Relationship Id="rId450" Type="http://schemas.openxmlformats.org/officeDocument/2006/relationships/slide" Target="slides/slide449.xml"/><Relationship Id="rId451" Type="http://schemas.openxmlformats.org/officeDocument/2006/relationships/slide" Target="slides/slide450.xml"/><Relationship Id="rId452" Type="http://schemas.openxmlformats.org/officeDocument/2006/relationships/slide" Target="slides/slide451.xml"/><Relationship Id="rId453" Type="http://schemas.openxmlformats.org/officeDocument/2006/relationships/notesMaster" Target="notesMasters/notesMaster1.xml"/><Relationship Id="rId454" Type="http://schemas.openxmlformats.org/officeDocument/2006/relationships/printerSettings" Target="printerSettings/printerSettings1.bin"/><Relationship Id="rId455" Type="http://schemas.openxmlformats.org/officeDocument/2006/relationships/presProps" Target="presProps.xml"/><Relationship Id="rId456" Type="http://schemas.openxmlformats.org/officeDocument/2006/relationships/viewProps" Target="viewProps.xml"/><Relationship Id="rId457" Type="http://schemas.openxmlformats.org/officeDocument/2006/relationships/theme" Target="theme/theme1.xml"/><Relationship Id="rId45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Code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531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the generated </a:t>
            </a:r>
            <a:r>
              <a:rPr lang="en-US" dirty="0" err="1" smtClean="0"/>
              <a:t>AngularJS</a:t>
            </a:r>
            <a:r>
              <a:rPr lang="en-US" dirty="0" smtClean="0"/>
              <a:t> client code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Data </a:t>
            </a:r>
            <a:r>
              <a:rPr lang="en-US" smtClean="0"/>
              <a:t>Access Object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39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Adding a Route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4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Route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View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ng-fullstack:view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Controller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ng-fullstack:controller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730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Adding a 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809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Model(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ng-fullstack:model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9607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6: Factory vs.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274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Difference between Angular Factory and 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Constructor Function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simple value or object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‘constructor function’</a:t>
            </a:r>
          </a:p>
          <a:p>
            <a:pPr marL="914400" lvl="1" indent="-514350">
              <a:buFont typeface="+mj-lt"/>
              <a:buAutoNum type="romanU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795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7: Promises and Angular $q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619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problem ‘Promises’ indent to solve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Illustrate the problem of function callbacks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What is a ‘Promise’ in JavaScript?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Describing a ‘promise’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Creating and using a ‘promise’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4199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8: Resource Factory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243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Resource?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smtClean="0"/>
              <a:t>a Resource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ng-fullstack:resource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Testing the Resource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42196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9: Data Access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867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 Access Object (DAO)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Data Access Object (DAO)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ng-fullstack:factory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55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10: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Client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Module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501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Model, Resource, and DAO and more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ng-fullstack:module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9206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11: Creating a Server Endpoint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32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‘endpoint’?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‘Endpoint’ for the Backend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Minimal Testing </a:t>
            </a:r>
            <a:r>
              <a:rPr lang="en-US" smtClean="0"/>
              <a:t>of Endpoint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: Create ‘tasks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’ Endpoint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907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our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Create </a:t>
            </a:r>
            <a:r>
              <a:rPr lang="en-US" dirty="0" smtClean="0"/>
              <a:t>‘tasks</a:t>
            </a:r>
            <a:r>
              <a:rPr lang="en-US" smtClean="0"/>
              <a:t>’ endpoint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1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Client ‘Task’ Module &amp; 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847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‘tasks’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Modify/Create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DAO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View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 smtClean="0"/>
              <a:t>List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 smtClean="0"/>
              <a:t>Create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 smtClean="0"/>
              <a:t>Edit* (exercise for student)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98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‘Task’ Resource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79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Client ‘Task’ DAO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9054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Client ‘Task’ Controllers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478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6: Client ‘Task’ List 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107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7: Client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‘Task’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Create 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625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8: Client ‘Task’ Edit View - Exercise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206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9: Client ‘Task’ Edit View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- Solution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Ch.10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ToDo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</a:rPr>
              <a:t>WebApp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</a:rPr>
              <a:t> - Bootstrap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124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64915</TotalTime>
  <Words>13640</Words>
  <Application>Microsoft Macintosh PowerPoint</Application>
  <PresentationFormat>On-screen Show (4:3)</PresentationFormat>
  <Paragraphs>2971</Paragraphs>
  <Slides>451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451</vt:i4>
      </vt:variant>
    </vt:vector>
  </HeadingPairs>
  <TitlesOfParts>
    <vt:vector size="452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1612</cp:revision>
  <dcterms:created xsi:type="dcterms:W3CDTF">2016-01-09T12:23:22Z</dcterms:created>
  <dcterms:modified xsi:type="dcterms:W3CDTF">2017-02-20T19:17:11Z</dcterms:modified>
</cp:coreProperties>
</file>